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4"/>
    <p:sldMasterId id="2147483655" r:id="rId5"/>
    <p:sldMasterId id="2147483864" r:id="rId6"/>
    <p:sldMasterId id="2147483659" r:id="rId7"/>
    <p:sldMasterId id="2147483742" r:id="rId8"/>
    <p:sldMasterId id="2147483876" r:id="rId9"/>
  </p:sldMasterIdLst>
  <p:notesMasterIdLst>
    <p:notesMasterId r:id="rId20"/>
  </p:notesMasterIdLst>
  <p:handoutMasterIdLst>
    <p:handoutMasterId r:id="rId21"/>
  </p:handoutMasterIdLst>
  <p:sldIdLst>
    <p:sldId id="257" r:id="rId10"/>
    <p:sldId id="259" r:id="rId11"/>
    <p:sldId id="268" r:id="rId12"/>
    <p:sldId id="269" r:id="rId13"/>
    <p:sldId id="270" r:id="rId14"/>
    <p:sldId id="264" r:id="rId15"/>
    <p:sldId id="265" r:id="rId16"/>
    <p:sldId id="266" r:id="rId17"/>
    <p:sldId id="267" r:id="rId18"/>
    <p:sldId id="271" r:id="rId19"/>
  </p:sldIdLst>
  <p:sldSz cx="9144000" cy="5143500" type="screen16x9"/>
  <p:notesSz cx="7010400" cy="9296400"/>
  <p:embeddedFontLst>
    <p:embeddedFont>
      <p:font typeface="Mongolian Baiti" panose="03000500000000000000" pitchFamily="66" charset="0"/>
      <p:regular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53F85-1337-4E95-AC1F-9B9F53095015}" v="1" dt="2025-04-09T18:49:34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1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4/9/2025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4/9/2025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Building and Busting Teams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List elements of team dynamics.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Explain recommended methods to build an effective team.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Discuss ways to sustain and improve an existing team.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discuss: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are some good and bad team experiences you have had?</a:t>
            </a:r>
          </a:p>
          <a:p>
            <a:pPr marL="0" indent="0" algn="ctr">
              <a:buNone/>
            </a:pPr>
            <a:r>
              <a:rPr lang="en-US" sz="4000" dirty="0"/>
              <a:t>What drove team success or failure?</a:t>
            </a:r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Def.:  Invisible forces that operate between members of a team.</a:t>
            </a:r>
          </a:p>
          <a:p>
            <a:pPr lvl="2"/>
            <a:endParaRPr lang="en-US" dirty="0"/>
          </a:p>
          <a:p>
            <a:r>
              <a:rPr lang="en-US" dirty="0"/>
              <a:t>In your small groups, discuss:</a:t>
            </a:r>
          </a:p>
          <a:p>
            <a:pPr marL="0" indent="0" algn="ctr">
              <a:buNone/>
            </a:pPr>
            <a:r>
              <a:rPr lang="en-US" sz="3200" dirty="0"/>
              <a:t>Why do these elements help determine team performance?</a:t>
            </a:r>
          </a:p>
          <a:p>
            <a:pPr marL="0" indent="0" algn="ctr">
              <a:buNone/>
            </a:pPr>
            <a:r>
              <a:rPr lang="en-US" sz="3200" dirty="0"/>
              <a:t>What other elements would you add?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discuss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Team-Busting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review two handouts:</a:t>
            </a:r>
          </a:p>
          <a:p>
            <a:pPr lvl="1"/>
            <a:r>
              <a:rPr lang="en-US" dirty="0"/>
              <a:t>Receive the handout Team-Building Behaviors</a:t>
            </a:r>
          </a:p>
          <a:p>
            <a:pPr lvl="1"/>
            <a:r>
              <a:rPr lang="en-US" dirty="0"/>
              <a:t>Receive the handout Break your Team Checklist</a:t>
            </a:r>
          </a:p>
          <a:p>
            <a:pPr lvl="1"/>
            <a:endParaRPr lang="en-US" dirty="0"/>
          </a:p>
          <a:p>
            <a:r>
              <a:rPr lang="en-US" dirty="0"/>
              <a:t>Then:</a:t>
            </a:r>
          </a:p>
          <a:p>
            <a:pPr marL="457085" lvl="1" indent="0" algn="ctr">
              <a:buNone/>
            </a:pPr>
            <a:r>
              <a:rPr lang="en-US" sz="3200" dirty="0"/>
              <a:t>Create a plan to “bust” an effective team.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Ten (10) minutes – then be prepared to discuss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Team-Busting </a:t>
            </a:r>
            <a:r>
              <a:rPr lang="en-US" dirty="0" err="1"/>
              <a:t>Outbrief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What’s your plan?</a:t>
            </a:r>
          </a:p>
          <a:p>
            <a:pPr marL="0" indent="0" algn="ctr">
              <a:buNone/>
            </a:pPr>
            <a:endParaRPr lang="en-US" sz="3200" dirty="0"/>
          </a:p>
          <a:p>
            <a:r>
              <a:rPr lang="en-US" dirty="0"/>
              <a:t>Then, as a large group…</a:t>
            </a:r>
          </a:p>
          <a:p>
            <a:pPr marL="0" indent="0" algn="ctr">
              <a:buNone/>
            </a:pPr>
            <a:r>
              <a:rPr lang="en-US" sz="3200"/>
              <a:t>How do </a:t>
            </a:r>
            <a:r>
              <a:rPr lang="en-US" sz="3200" dirty="0"/>
              <a:t>you keep your team effective?</a:t>
            </a:r>
          </a:p>
          <a:p>
            <a:pPr marL="0" indent="0" algn="ctr">
              <a:buNone/>
            </a:pPr>
            <a:r>
              <a:rPr lang="en-US" sz="3200" dirty="0"/>
              <a:t>How do you recognize and prevent team-busting behaviors? 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57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Use This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As a Flight Commander:</a:t>
            </a:r>
          </a:p>
          <a:p>
            <a:pPr lvl="1"/>
            <a:r>
              <a:rPr lang="en-US" sz="2800" dirty="0"/>
              <a:t>Do you appreciate the value of effective teams?</a:t>
            </a:r>
          </a:p>
          <a:p>
            <a:pPr lvl="1"/>
            <a:r>
              <a:rPr lang="en-US" sz="2800" dirty="0"/>
              <a:t>Do you understand your role in building teams?</a:t>
            </a:r>
          </a:p>
          <a:p>
            <a:pPr lvl="1"/>
            <a:r>
              <a:rPr lang="en-US" sz="2800" dirty="0"/>
              <a:t>Will you effectively build teams, and work to prevent and combat team-busting behaviors?</a:t>
            </a:r>
          </a:p>
          <a:p>
            <a:pPr marL="457085" lvl="1" indent="0">
              <a:buNone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78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 dirty="0"/>
              <a:t>You will need these worksheets to finish your Personal Development Plan (PDP) and complete this course.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0D762-3B4C-401B-9823-006BC38358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B991B4-1E75-4670-82AC-A14C031E84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B85B49-443F-46F4-B624-566A07CF1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054d2-326f-4c39-8460-7f0f408c0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321</Words>
  <Application>Microsoft Office PowerPoint</Application>
  <PresentationFormat>On-screen Show (16:9)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Building and Busting Teams</vt:lpstr>
      <vt:lpstr>Objectives</vt:lpstr>
      <vt:lpstr>Small Group Discussion</vt:lpstr>
      <vt:lpstr>Large Group Discussion</vt:lpstr>
      <vt:lpstr>Team Dynamics</vt:lpstr>
      <vt:lpstr>Team-Busting Activity</vt:lpstr>
      <vt:lpstr>Team-Busting Outbrief</vt:lpstr>
      <vt:lpstr>How Will You Use This Information?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2018-08-06T14:36:40Z</dcterms:created>
  <dcterms:modified xsi:type="dcterms:W3CDTF">2025-04-09T18:49:35Z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146A09A1-0B00-4127-8486-D8C9A4A00C9E</vt:lpwstr>
  </property>
  <property fmtid="{D5CDD505-2E9C-101B-9397-08002B2CF9AE}" pid="3" name="ArticulatePath">
    <vt:lpwstr>Building Teams (slides)</vt:lpwstr>
  </property>
  <property fmtid="{D5CDD505-2E9C-101B-9397-08002B2CF9AE}" pid="4" name="ContentTypeId">
    <vt:lpwstr>0x0101007AEA15A561888C4191BBD2D4FDF49D90</vt:lpwstr>
  </property>
</Properties>
</file>